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88" r:id="rId2"/>
    <p:sldId id="376" r:id="rId3"/>
    <p:sldId id="379" r:id="rId4"/>
    <p:sldId id="384" r:id="rId5"/>
    <p:sldId id="3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A77"/>
    <a:srgbClr val="B18855"/>
    <a:srgbClr val="3897D3"/>
    <a:srgbClr val="172B54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1901B-FDB0-4678-BBC4-A0F43DC17C92}" v="5" dt="2024-11-22T17:37:05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1187" autoAdjust="0"/>
  </p:normalViewPr>
  <p:slideViewPr>
    <p:cSldViewPr snapToGrid="0">
      <p:cViewPr varScale="1">
        <p:scale>
          <a:sx n="95" d="100"/>
          <a:sy n="95" d="100"/>
        </p:scale>
        <p:origin x="1596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E965-9C37-4925-A846-FBA6A775D92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BE83D-2072-4CCD-819A-6B96A7C26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6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BE83D-2072-4CCD-819A-6B96A7C269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BE83D-2072-4CCD-819A-6B96A7C269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ree, outdoor, sky, building&#10;&#10;Description automatically generated">
            <a:extLst>
              <a:ext uri="{FF2B5EF4-FFF2-40B4-BE49-F238E27FC236}">
                <a16:creationId xmlns:a16="http://schemas.microsoft.com/office/drawing/2014/main" id="{5ED88639-9399-4822-8E8F-1640AB8926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8" r="4649" b="10166"/>
          <a:stretch/>
        </p:blipFill>
        <p:spPr>
          <a:xfrm>
            <a:off x="-14525" y="0"/>
            <a:ext cx="1220652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1E1711-960E-4AA6-97DE-873471B17973}"/>
              </a:ext>
            </a:extLst>
          </p:cNvPr>
          <p:cNvSpPr/>
          <p:nvPr userDrawn="1"/>
        </p:nvSpPr>
        <p:spPr>
          <a:xfrm>
            <a:off x="393700" y="0"/>
            <a:ext cx="4394200" cy="6858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CE269514-68EB-4C65-8A22-5A055207C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1" y="191390"/>
            <a:ext cx="1552488" cy="155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50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BE79D88-15ED-8C8B-D76F-506ED42D5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4124" r="1892" b="18802"/>
          <a:stretch/>
        </p:blipFill>
        <p:spPr>
          <a:xfrm>
            <a:off x="4939393" y="0"/>
            <a:ext cx="7252607" cy="6858000"/>
          </a:xfrm>
          <a:prstGeom prst="rect">
            <a:avLst/>
          </a:prstGeom>
        </p:spPr>
      </p:pic>
      <p:pic>
        <p:nvPicPr>
          <p:cNvPr id="5" name="Picture 4" descr="Schematic&#10;&#10;Description automatically generated">
            <a:extLst>
              <a:ext uri="{FF2B5EF4-FFF2-40B4-BE49-F238E27FC236}">
                <a16:creationId xmlns:a16="http://schemas.microsoft.com/office/drawing/2014/main" id="{5FE1B488-05BE-0E74-63AB-354EF3301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/>
          <a:stretch/>
        </p:blipFill>
        <p:spPr>
          <a:xfrm>
            <a:off x="7772083" y="-16816"/>
            <a:ext cx="3657917" cy="3862581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208F2A9-FB0E-25A0-32F6-7B0016EF5FDA}"/>
              </a:ext>
            </a:extLst>
          </p:cNvPr>
          <p:cNvSpPr/>
          <p:nvPr userDrawn="1"/>
        </p:nvSpPr>
        <p:spPr>
          <a:xfrm>
            <a:off x="0" y="0"/>
            <a:ext cx="6845300" cy="6874815"/>
          </a:xfrm>
          <a:custGeom>
            <a:avLst/>
            <a:gdLst>
              <a:gd name="connsiteX0" fmla="*/ 0 w 11146971"/>
              <a:gd name="connsiteY0" fmla="*/ 0 h 13716001"/>
              <a:gd name="connsiteX1" fmla="*/ 11146971 w 11146971"/>
              <a:gd name="connsiteY1" fmla="*/ 0 h 13716001"/>
              <a:gd name="connsiteX2" fmla="*/ 11146971 w 11146971"/>
              <a:gd name="connsiteY2" fmla="*/ 13716001 h 13716001"/>
              <a:gd name="connsiteX3" fmla="*/ 0 w 11146971"/>
              <a:gd name="connsiteY3" fmla="*/ 13716001 h 13716001"/>
              <a:gd name="connsiteX4" fmla="*/ 0 w 11146971"/>
              <a:gd name="connsiteY4" fmla="*/ 0 h 13716001"/>
              <a:gd name="connsiteX0" fmla="*/ 0 w 11150600"/>
              <a:gd name="connsiteY0" fmla="*/ 0 h 13716001"/>
              <a:gd name="connsiteX1" fmla="*/ 11146971 w 11150600"/>
              <a:gd name="connsiteY1" fmla="*/ 0 h 13716001"/>
              <a:gd name="connsiteX2" fmla="*/ 11150600 w 11150600"/>
              <a:gd name="connsiteY2" fmla="*/ 1244601 h 13716001"/>
              <a:gd name="connsiteX3" fmla="*/ 11146971 w 11150600"/>
              <a:gd name="connsiteY3" fmla="*/ 13716001 h 13716001"/>
              <a:gd name="connsiteX4" fmla="*/ 0 w 11150600"/>
              <a:gd name="connsiteY4" fmla="*/ 13716001 h 13716001"/>
              <a:gd name="connsiteX5" fmla="*/ 0 w 11150600"/>
              <a:gd name="connsiteY5" fmla="*/ 0 h 13716001"/>
              <a:gd name="connsiteX0" fmla="*/ 0 w 13385800"/>
              <a:gd name="connsiteY0" fmla="*/ 0 h 13716001"/>
              <a:gd name="connsiteX1" fmla="*/ 11146971 w 13385800"/>
              <a:gd name="connsiteY1" fmla="*/ 0 h 13716001"/>
              <a:gd name="connsiteX2" fmla="*/ 13385800 w 13385800"/>
              <a:gd name="connsiteY2" fmla="*/ 6908801 h 13716001"/>
              <a:gd name="connsiteX3" fmla="*/ 11146971 w 13385800"/>
              <a:gd name="connsiteY3" fmla="*/ 13716001 h 13716001"/>
              <a:gd name="connsiteX4" fmla="*/ 0 w 13385800"/>
              <a:gd name="connsiteY4" fmla="*/ 13716001 h 13716001"/>
              <a:gd name="connsiteX5" fmla="*/ 0 w 13385800"/>
              <a:gd name="connsiteY5" fmla="*/ 0 h 13716001"/>
              <a:gd name="connsiteX0" fmla="*/ 0 w 13654142"/>
              <a:gd name="connsiteY0" fmla="*/ 0 h 13716001"/>
              <a:gd name="connsiteX1" fmla="*/ 11146971 w 13654142"/>
              <a:gd name="connsiteY1" fmla="*/ 0 h 13716001"/>
              <a:gd name="connsiteX2" fmla="*/ 13385800 w 13654142"/>
              <a:gd name="connsiteY2" fmla="*/ 6908801 h 13716001"/>
              <a:gd name="connsiteX3" fmla="*/ 11146971 w 13654142"/>
              <a:gd name="connsiteY3" fmla="*/ 13716001 h 13716001"/>
              <a:gd name="connsiteX4" fmla="*/ 0 w 13654142"/>
              <a:gd name="connsiteY4" fmla="*/ 13716001 h 13716001"/>
              <a:gd name="connsiteX5" fmla="*/ 0 w 13654142"/>
              <a:gd name="connsiteY5" fmla="*/ 0 h 13716001"/>
              <a:gd name="connsiteX0" fmla="*/ 0 w 13873999"/>
              <a:gd name="connsiteY0" fmla="*/ 0 h 13716001"/>
              <a:gd name="connsiteX1" fmla="*/ 11146971 w 13873999"/>
              <a:gd name="connsiteY1" fmla="*/ 0 h 13716001"/>
              <a:gd name="connsiteX2" fmla="*/ 13385800 w 13873999"/>
              <a:gd name="connsiteY2" fmla="*/ 6908801 h 13716001"/>
              <a:gd name="connsiteX3" fmla="*/ 11146971 w 13873999"/>
              <a:gd name="connsiteY3" fmla="*/ 13716001 h 13716001"/>
              <a:gd name="connsiteX4" fmla="*/ 0 w 13873999"/>
              <a:gd name="connsiteY4" fmla="*/ 13716001 h 13716001"/>
              <a:gd name="connsiteX5" fmla="*/ 0 w 13873999"/>
              <a:gd name="connsiteY5" fmla="*/ 0 h 13716001"/>
              <a:gd name="connsiteX0" fmla="*/ 0 w 13649394"/>
              <a:gd name="connsiteY0" fmla="*/ 0 h 13716001"/>
              <a:gd name="connsiteX1" fmla="*/ 11146971 w 13649394"/>
              <a:gd name="connsiteY1" fmla="*/ 0 h 13716001"/>
              <a:gd name="connsiteX2" fmla="*/ 13106400 w 13649394"/>
              <a:gd name="connsiteY2" fmla="*/ 2997201 h 13716001"/>
              <a:gd name="connsiteX3" fmla="*/ 11146971 w 13649394"/>
              <a:gd name="connsiteY3" fmla="*/ 13716001 h 13716001"/>
              <a:gd name="connsiteX4" fmla="*/ 0 w 13649394"/>
              <a:gd name="connsiteY4" fmla="*/ 13716001 h 13716001"/>
              <a:gd name="connsiteX5" fmla="*/ 0 w 13649394"/>
              <a:gd name="connsiteY5" fmla="*/ 0 h 13716001"/>
              <a:gd name="connsiteX0" fmla="*/ 0 w 13750288"/>
              <a:gd name="connsiteY0" fmla="*/ 0 h 13716001"/>
              <a:gd name="connsiteX1" fmla="*/ 11146971 w 13750288"/>
              <a:gd name="connsiteY1" fmla="*/ 0 h 13716001"/>
              <a:gd name="connsiteX2" fmla="*/ 13233400 w 13750288"/>
              <a:gd name="connsiteY2" fmla="*/ 4140201 h 13716001"/>
              <a:gd name="connsiteX3" fmla="*/ 11146971 w 13750288"/>
              <a:gd name="connsiteY3" fmla="*/ 13716001 h 13716001"/>
              <a:gd name="connsiteX4" fmla="*/ 0 w 13750288"/>
              <a:gd name="connsiteY4" fmla="*/ 13716001 h 13716001"/>
              <a:gd name="connsiteX5" fmla="*/ 0 w 13750288"/>
              <a:gd name="connsiteY5" fmla="*/ 0 h 13716001"/>
              <a:gd name="connsiteX0" fmla="*/ 0 w 13750288"/>
              <a:gd name="connsiteY0" fmla="*/ 0 h 13716001"/>
              <a:gd name="connsiteX1" fmla="*/ 11146971 w 13750288"/>
              <a:gd name="connsiteY1" fmla="*/ 0 h 13716001"/>
              <a:gd name="connsiteX2" fmla="*/ 13233400 w 13750288"/>
              <a:gd name="connsiteY2" fmla="*/ 4140201 h 13716001"/>
              <a:gd name="connsiteX3" fmla="*/ 11146971 w 13750288"/>
              <a:gd name="connsiteY3" fmla="*/ 13716001 h 13716001"/>
              <a:gd name="connsiteX4" fmla="*/ 0 w 13750288"/>
              <a:gd name="connsiteY4" fmla="*/ 13716001 h 13716001"/>
              <a:gd name="connsiteX5" fmla="*/ 0 w 13750288"/>
              <a:gd name="connsiteY5" fmla="*/ 0 h 13716001"/>
              <a:gd name="connsiteX0" fmla="*/ 0 w 12540342"/>
              <a:gd name="connsiteY0" fmla="*/ 0 h 13716001"/>
              <a:gd name="connsiteX1" fmla="*/ 11146971 w 12540342"/>
              <a:gd name="connsiteY1" fmla="*/ 0 h 13716001"/>
              <a:gd name="connsiteX2" fmla="*/ 11146971 w 12540342"/>
              <a:gd name="connsiteY2" fmla="*/ 13716001 h 13716001"/>
              <a:gd name="connsiteX3" fmla="*/ 0 w 12540342"/>
              <a:gd name="connsiteY3" fmla="*/ 13716001 h 13716001"/>
              <a:gd name="connsiteX4" fmla="*/ 0 w 12540342"/>
              <a:gd name="connsiteY4" fmla="*/ 0 h 13716001"/>
              <a:gd name="connsiteX0" fmla="*/ 0 w 13109353"/>
              <a:gd name="connsiteY0" fmla="*/ 0 h 13716001"/>
              <a:gd name="connsiteX1" fmla="*/ 11146971 w 13109353"/>
              <a:gd name="connsiteY1" fmla="*/ 0 h 13716001"/>
              <a:gd name="connsiteX2" fmla="*/ 11146971 w 13109353"/>
              <a:gd name="connsiteY2" fmla="*/ 13716001 h 13716001"/>
              <a:gd name="connsiteX3" fmla="*/ 0 w 13109353"/>
              <a:gd name="connsiteY3" fmla="*/ 13716001 h 13716001"/>
              <a:gd name="connsiteX4" fmla="*/ 0 w 13109353"/>
              <a:gd name="connsiteY4" fmla="*/ 0 h 13716001"/>
              <a:gd name="connsiteX0" fmla="*/ 0 w 13304207"/>
              <a:gd name="connsiteY0" fmla="*/ 0 h 13716001"/>
              <a:gd name="connsiteX1" fmla="*/ 11146971 w 13304207"/>
              <a:gd name="connsiteY1" fmla="*/ 0 h 13716001"/>
              <a:gd name="connsiteX2" fmla="*/ 11146971 w 13304207"/>
              <a:gd name="connsiteY2" fmla="*/ 13716001 h 13716001"/>
              <a:gd name="connsiteX3" fmla="*/ 0 w 13304207"/>
              <a:gd name="connsiteY3" fmla="*/ 13716001 h 13716001"/>
              <a:gd name="connsiteX4" fmla="*/ 0 w 13304207"/>
              <a:gd name="connsiteY4" fmla="*/ 0 h 13716001"/>
              <a:gd name="connsiteX0" fmla="*/ 0 w 13243524"/>
              <a:gd name="connsiteY0" fmla="*/ 0 h 13716001"/>
              <a:gd name="connsiteX1" fmla="*/ 11146971 w 13243524"/>
              <a:gd name="connsiteY1" fmla="*/ 0 h 13716001"/>
              <a:gd name="connsiteX2" fmla="*/ 11146971 w 13243524"/>
              <a:gd name="connsiteY2" fmla="*/ 13716001 h 13716001"/>
              <a:gd name="connsiteX3" fmla="*/ 0 w 13243524"/>
              <a:gd name="connsiteY3" fmla="*/ 13716001 h 13716001"/>
              <a:gd name="connsiteX4" fmla="*/ 0 w 13243524"/>
              <a:gd name="connsiteY4" fmla="*/ 0 h 13716001"/>
              <a:gd name="connsiteX0" fmla="*/ 0 w 13253599"/>
              <a:gd name="connsiteY0" fmla="*/ 0 h 13716001"/>
              <a:gd name="connsiteX1" fmla="*/ 11146971 w 13253599"/>
              <a:gd name="connsiteY1" fmla="*/ 0 h 13716001"/>
              <a:gd name="connsiteX2" fmla="*/ 11146971 w 13253599"/>
              <a:gd name="connsiteY2" fmla="*/ 13716001 h 13716001"/>
              <a:gd name="connsiteX3" fmla="*/ 0 w 13253599"/>
              <a:gd name="connsiteY3" fmla="*/ 13716001 h 13716001"/>
              <a:gd name="connsiteX4" fmla="*/ 0 w 13253599"/>
              <a:gd name="connsiteY4" fmla="*/ 0 h 13716001"/>
              <a:gd name="connsiteX0" fmla="*/ 0 w 13233464"/>
              <a:gd name="connsiteY0" fmla="*/ 0 h 13716001"/>
              <a:gd name="connsiteX1" fmla="*/ 11146971 w 13233464"/>
              <a:gd name="connsiteY1" fmla="*/ 0 h 13716001"/>
              <a:gd name="connsiteX2" fmla="*/ 11146971 w 13233464"/>
              <a:gd name="connsiteY2" fmla="*/ 13716001 h 13716001"/>
              <a:gd name="connsiteX3" fmla="*/ 0 w 13233464"/>
              <a:gd name="connsiteY3" fmla="*/ 13716001 h 13716001"/>
              <a:gd name="connsiteX4" fmla="*/ 0 w 13233464"/>
              <a:gd name="connsiteY4" fmla="*/ 0 h 13716001"/>
              <a:gd name="connsiteX0" fmla="*/ 0 w 13224546"/>
              <a:gd name="connsiteY0" fmla="*/ 0 h 13716001"/>
              <a:gd name="connsiteX1" fmla="*/ 11146971 w 13224546"/>
              <a:gd name="connsiteY1" fmla="*/ 0 h 13716001"/>
              <a:gd name="connsiteX2" fmla="*/ 11146971 w 13224546"/>
              <a:gd name="connsiteY2" fmla="*/ 13716001 h 13716001"/>
              <a:gd name="connsiteX3" fmla="*/ 0 w 13224546"/>
              <a:gd name="connsiteY3" fmla="*/ 13716001 h 13716001"/>
              <a:gd name="connsiteX4" fmla="*/ 0 w 13224546"/>
              <a:gd name="connsiteY4" fmla="*/ 0 h 13716001"/>
              <a:gd name="connsiteX0" fmla="*/ 0 w 13929089"/>
              <a:gd name="connsiteY0" fmla="*/ 0 h 13716001"/>
              <a:gd name="connsiteX1" fmla="*/ 11146971 w 13929089"/>
              <a:gd name="connsiteY1" fmla="*/ 0 h 13716001"/>
              <a:gd name="connsiteX2" fmla="*/ 11146971 w 13929089"/>
              <a:gd name="connsiteY2" fmla="*/ 13716001 h 13716001"/>
              <a:gd name="connsiteX3" fmla="*/ 0 w 13929089"/>
              <a:gd name="connsiteY3" fmla="*/ 13716001 h 13716001"/>
              <a:gd name="connsiteX4" fmla="*/ 0 w 13929089"/>
              <a:gd name="connsiteY4" fmla="*/ 0 h 13716001"/>
              <a:gd name="connsiteX0" fmla="*/ 0 w 14135028"/>
              <a:gd name="connsiteY0" fmla="*/ 0 h 13716001"/>
              <a:gd name="connsiteX1" fmla="*/ 11146971 w 14135028"/>
              <a:gd name="connsiteY1" fmla="*/ 0 h 13716001"/>
              <a:gd name="connsiteX2" fmla="*/ 11146971 w 14135028"/>
              <a:gd name="connsiteY2" fmla="*/ 13716001 h 13716001"/>
              <a:gd name="connsiteX3" fmla="*/ 0 w 14135028"/>
              <a:gd name="connsiteY3" fmla="*/ 13716001 h 13716001"/>
              <a:gd name="connsiteX4" fmla="*/ 0 w 14135028"/>
              <a:gd name="connsiteY4" fmla="*/ 0 h 13716001"/>
              <a:gd name="connsiteX0" fmla="*/ 0 w 14067725"/>
              <a:gd name="connsiteY0" fmla="*/ 0 h 13716001"/>
              <a:gd name="connsiteX1" fmla="*/ 11146971 w 14067725"/>
              <a:gd name="connsiteY1" fmla="*/ 0 h 13716001"/>
              <a:gd name="connsiteX2" fmla="*/ 11146971 w 14067725"/>
              <a:gd name="connsiteY2" fmla="*/ 13716001 h 13716001"/>
              <a:gd name="connsiteX3" fmla="*/ 0 w 14067725"/>
              <a:gd name="connsiteY3" fmla="*/ 13716001 h 13716001"/>
              <a:gd name="connsiteX4" fmla="*/ 0 w 14067725"/>
              <a:gd name="connsiteY4" fmla="*/ 0 h 13716001"/>
              <a:gd name="connsiteX0" fmla="*/ 0 w 14092890"/>
              <a:gd name="connsiteY0" fmla="*/ 0 h 13716001"/>
              <a:gd name="connsiteX1" fmla="*/ 11146971 w 14092890"/>
              <a:gd name="connsiteY1" fmla="*/ 0 h 13716001"/>
              <a:gd name="connsiteX2" fmla="*/ 11146971 w 14092890"/>
              <a:gd name="connsiteY2" fmla="*/ 13716001 h 13716001"/>
              <a:gd name="connsiteX3" fmla="*/ 0 w 14092890"/>
              <a:gd name="connsiteY3" fmla="*/ 13716001 h 13716001"/>
              <a:gd name="connsiteX4" fmla="*/ 0 w 14092890"/>
              <a:gd name="connsiteY4" fmla="*/ 0 h 13716001"/>
              <a:gd name="connsiteX0" fmla="*/ 0 w 14116678"/>
              <a:gd name="connsiteY0" fmla="*/ 0 h 13716001"/>
              <a:gd name="connsiteX1" fmla="*/ 11146971 w 14116678"/>
              <a:gd name="connsiteY1" fmla="*/ 0 h 13716001"/>
              <a:gd name="connsiteX2" fmla="*/ 11146971 w 14116678"/>
              <a:gd name="connsiteY2" fmla="*/ 13716001 h 13716001"/>
              <a:gd name="connsiteX3" fmla="*/ 0 w 14116678"/>
              <a:gd name="connsiteY3" fmla="*/ 13716001 h 13716001"/>
              <a:gd name="connsiteX4" fmla="*/ 0 w 14116678"/>
              <a:gd name="connsiteY4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6678" h="13716001">
                <a:moveTo>
                  <a:pt x="0" y="0"/>
                </a:moveTo>
                <a:lnTo>
                  <a:pt x="11146971" y="0"/>
                </a:lnTo>
                <a:cubicBezTo>
                  <a:pt x="15308944" y="4245428"/>
                  <a:pt x="14898914" y="9608459"/>
                  <a:pt x="11146971" y="13716001"/>
                </a:cubicBezTo>
                <a:lnTo>
                  <a:pt x="0" y="137160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ack and whit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7D5F8506-5D5A-68F0-56AB-C08945C7E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3" y="588932"/>
            <a:ext cx="3889614" cy="31661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7792A5-122F-28EB-3BEB-D243A12B0125}"/>
              </a:ext>
            </a:extLst>
          </p:cNvPr>
          <p:cNvSpPr txBox="1"/>
          <p:nvPr userDrawn="1"/>
        </p:nvSpPr>
        <p:spPr>
          <a:xfrm>
            <a:off x="510388" y="4344010"/>
            <a:ext cx="5890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US" sz="6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B9B32-7A80-82E4-C506-3C3590C9ACF2}"/>
              </a:ext>
            </a:extLst>
          </p:cNvPr>
          <p:cNvSpPr txBox="1"/>
          <p:nvPr userDrawn="1"/>
        </p:nvSpPr>
        <p:spPr>
          <a:xfrm>
            <a:off x="6682588" y="4344010"/>
            <a:ext cx="4747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Converts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BABB8-A4AF-B212-1E3D-F4F77D844CA9}"/>
              </a:ext>
            </a:extLst>
          </p:cNvPr>
          <p:cNvSpPr txBox="1"/>
          <p:nvPr userDrawn="1"/>
        </p:nvSpPr>
        <p:spPr>
          <a:xfrm>
            <a:off x="337457" y="5775227"/>
            <a:ext cx="2532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7AA77"/>
                </a:solidFill>
                <a:latin typeface="Helvetica" pitchFamily="2" charset="0"/>
              </a:rPr>
              <a:t>Cindy Chiribao</a:t>
            </a:r>
          </a:p>
          <a:p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Director, Admissions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9A964-D1C1-C8A0-BEF6-5EE9371E5F3C}"/>
              </a:ext>
            </a:extLst>
          </p:cNvPr>
          <p:cNvSpPr txBox="1"/>
          <p:nvPr userDrawn="1"/>
        </p:nvSpPr>
        <p:spPr>
          <a:xfrm>
            <a:off x="2870200" y="5775227"/>
            <a:ext cx="2875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7AA77"/>
                </a:solidFill>
                <a:latin typeface="Helvetica" pitchFamily="2" charset="0"/>
              </a:rPr>
              <a:t>Whitney Nielson</a:t>
            </a:r>
          </a:p>
          <a:p>
            <a:r>
              <a:rPr lang="en-US" sz="1800" dirty="0">
                <a:solidFill>
                  <a:schemeClr val="bg1"/>
                </a:solidFill>
                <a:latin typeface="Helvetica" pitchFamily="2" charset="0"/>
              </a:rPr>
              <a:t>Enrollment Supervisor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0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BE79D88-15ED-8C8B-D76F-506ED42D5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4124" r="1892" b="18802"/>
          <a:stretch/>
        </p:blipFill>
        <p:spPr>
          <a:xfrm>
            <a:off x="6081007" y="0"/>
            <a:ext cx="6110993" cy="6857999"/>
          </a:xfrm>
          <a:prstGeom prst="rect">
            <a:avLst/>
          </a:prstGeom>
        </p:spPr>
      </p:pic>
      <p:pic>
        <p:nvPicPr>
          <p:cNvPr id="5" name="Picture 4" descr="Schematic&#10;&#10;Description automatically generated">
            <a:extLst>
              <a:ext uri="{FF2B5EF4-FFF2-40B4-BE49-F238E27FC236}">
                <a16:creationId xmlns:a16="http://schemas.microsoft.com/office/drawing/2014/main" id="{5FE1B488-05BE-0E74-63AB-354EF3301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"/>
          <a:stretch/>
        </p:blipFill>
        <p:spPr>
          <a:xfrm>
            <a:off x="9158235" y="3048000"/>
            <a:ext cx="2812143" cy="3648715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0EC0B2C8-4E2E-A431-6842-BA08653637BD}"/>
              </a:ext>
            </a:extLst>
          </p:cNvPr>
          <p:cNvSpPr/>
          <p:nvPr userDrawn="1"/>
        </p:nvSpPr>
        <p:spPr>
          <a:xfrm>
            <a:off x="6096000" y="2750967"/>
            <a:ext cx="5652757" cy="13483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208F2A9-FB0E-25A0-32F6-7B0016EF5FDA}"/>
              </a:ext>
            </a:extLst>
          </p:cNvPr>
          <p:cNvSpPr/>
          <p:nvPr userDrawn="1"/>
        </p:nvSpPr>
        <p:spPr>
          <a:xfrm>
            <a:off x="0" y="1"/>
            <a:ext cx="6096000" cy="52879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3967AD80-D84F-8340-920E-0D1545FB5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21434" r="1892" b="45182"/>
          <a:stretch/>
        </p:blipFill>
        <p:spPr>
          <a:xfrm>
            <a:off x="632919" y="2750967"/>
            <a:ext cx="5478074" cy="13483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7792A5-122F-28EB-3BEB-D243A12B0125}"/>
              </a:ext>
            </a:extLst>
          </p:cNvPr>
          <p:cNvSpPr txBox="1"/>
          <p:nvPr userDrawn="1"/>
        </p:nvSpPr>
        <p:spPr>
          <a:xfrm>
            <a:off x="569419" y="2921168"/>
            <a:ext cx="5515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B9B32-7A80-82E4-C506-3C3590C9ACF2}"/>
              </a:ext>
            </a:extLst>
          </p:cNvPr>
          <p:cNvSpPr txBox="1"/>
          <p:nvPr userDrawn="1"/>
        </p:nvSpPr>
        <p:spPr>
          <a:xfrm>
            <a:off x="6188662" y="2917303"/>
            <a:ext cx="4747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Converts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CE29A2-C3E8-9E80-B2F6-DAA15151896C}"/>
              </a:ext>
            </a:extLst>
          </p:cNvPr>
          <p:cNvGrpSpPr/>
          <p:nvPr userDrawn="1"/>
        </p:nvGrpSpPr>
        <p:grpSpPr>
          <a:xfrm>
            <a:off x="193030" y="5565338"/>
            <a:ext cx="5709938" cy="738664"/>
            <a:chOff x="451362" y="5627910"/>
            <a:chExt cx="5709938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1BABB8-A4AF-B212-1E3D-F4F77D844CA9}"/>
                </a:ext>
              </a:extLst>
            </p:cNvPr>
            <p:cNvSpPr txBox="1"/>
            <p:nvPr userDrawn="1"/>
          </p:nvSpPr>
          <p:spPr>
            <a:xfrm>
              <a:off x="451362" y="5627910"/>
              <a:ext cx="261630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Helvetica" pitchFamily="2" charset="0"/>
                </a:rPr>
                <a:t>Cindy Chiribao</a:t>
              </a:r>
            </a:p>
            <a:p>
              <a:pPr algn="ctr"/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Director, Admissions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89A964-D1C1-C8A0-BEF6-5EE9371E5F3C}"/>
                </a:ext>
              </a:extLst>
            </p:cNvPr>
            <p:cNvSpPr txBox="1"/>
            <p:nvPr userDrawn="1"/>
          </p:nvSpPr>
          <p:spPr>
            <a:xfrm>
              <a:off x="3544995" y="5627910"/>
              <a:ext cx="261630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Helvetica" pitchFamily="2" charset="0"/>
                </a:rPr>
                <a:t>Whitney Nielson</a:t>
              </a:r>
            </a:p>
            <a:p>
              <a:pPr algn="ctr"/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latin typeface="Helvetica" pitchFamily="2" charset="0"/>
                </a:rPr>
                <a:t>Enrollment Supervisor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Picture 6" descr="A black and whit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FCC1B738-3473-9444-AA31-1A1AF3104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1"/>
          <a:stretch/>
        </p:blipFill>
        <p:spPr>
          <a:xfrm>
            <a:off x="2381532" y="578962"/>
            <a:ext cx="3036570" cy="1348337"/>
          </a:xfrm>
          <a:prstGeom prst="rect">
            <a:avLst/>
          </a:prstGeom>
        </p:spPr>
      </p:pic>
      <p:pic>
        <p:nvPicPr>
          <p:cNvPr id="11" name="Picture 10" descr="A picture containing art, symbol, logo, symmetry&#10;&#10;Description automatically generated">
            <a:extLst>
              <a:ext uri="{FF2B5EF4-FFF2-40B4-BE49-F238E27FC236}">
                <a16:creationId xmlns:a16="http://schemas.microsoft.com/office/drawing/2014/main" id="{B5660E7B-E68C-2814-AAA6-A0FF286BEB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5" y="292406"/>
            <a:ext cx="1879600" cy="1879600"/>
          </a:xfrm>
          <a:prstGeom prst="rect">
            <a:avLst/>
          </a:prstGeom>
        </p:spPr>
      </p:pic>
      <p:grpSp>
        <p:nvGrpSpPr>
          <p:cNvPr id="9" name="Graphic 3">
            <a:extLst>
              <a:ext uri="{FF2B5EF4-FFF2-40B4-BE49-F238E27FC236}">
                <a16:creationId xmlns:a16="http://schemas.microsoft.com/office/drawing/2014/main" id="{E2283483-3F5A-D305-8E38-9B4365B9AAFD}"/>
              </a:ext>
            </a:extLst>
          </p:cNvPr>
          <p:cNvGrpSpPr/>
          <p:nvPr userDrawn="1"/>
        </p:nvGrpSpPr>
        <p:grpSpPr>
          <a:xfrm>
            <a:off x="10936074" y="2445556"/>
            <a:ext cx="808968" cy="164295"/>
            <a:chOff x="4427266" y="2077895"/>
            <a:chExt cx="1949096" cy="395846"/>
          </a:xfrm>
          <a:solidFill>
            <a:srgbClr val="002D5C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3896C97-B811-F6CF-B62E-582FEE3EC97B}"/>
                </a:ext>
              </a:extLst>
            </p:cNvPr>
            <p:cNvSpPr/>
            <p:nvPr/>
          </p:nvSpPr>
          <p:spPr>
            <a:xfrm>
              <a:off x="4427266" y="2083830"/>
              <a:ext cx="373930" cy="383062"/>
            </a:xfrm>
            <a:custGeom>
              <a:avLst/>
              <a:gdLst>
                <a:gd name="connsiteX0" fmla="*/ 0 w 373930"/>
                <a:gd name="connsiteY0" fmla="*/ 0 h 383062"/>
                <a:gd name="connsiteX1" fmla="*/ 187194 w 373930"/>
                <a:gd name="connsiteY1" fmla="*/ 0 h 383062"/>
                <a:gd name="connsiteX2" fmla="*/ 325078 w 373930"/>
                <a:gd name="connsiteY2" fmla="*/ 43831 h 383062"/>
                <a:gd name="connsiteX3" fmla="*/ 360234 w 373930"/>
                <a:gd name="connsiteY3" fmla="*/ 134688 h 383062"/>
                <a:gd name="connsiteX4" fmla="*/ 360234 w 373930"/>
                <a:gd name="connsiteY4" fmla="*/ 135601 h 383062"/>
                <a:gd name="connsiteX5" fmla="*/ 284443 w 373930"/>
                <a:gd name="connsiteY5" fmla="*/ 252940 h 383062"/>
                <a:gd name="connsiteX6" fmla="*/ 373931 w 373930"/>
                <a:gd name="connsiteY6" fmla="*/ 383062 h 383062"/>
                <a:gd name="connsiteX7" fmla="*/ 227828 w 373930"/>
                <a:gd name="connsiteY7" fmla="*/ 383062 h 383062"/>
                <a:gd name="connsiteX8" fmla="*/ 155690 w 373930"/>
                <a:gd name="connsiteY8" fmla="*/ 273485 h 383062"/>
                <a:gd name="connsiteX9" fmla="*/ 128296 w 373930"/>
                <a:gd name="connsiteY9" fmla="*/ 273485 h 383062"/>
                <a:gd name="connsiteX10" fmla="*/ 128296 w 373930"/>
                <a:gd name="connsiteY10" fmla="*/ 383062 h 383062"/>
                <a:gd name="connsiteX11" fmla="*/ 0 w 373930"/>
                <a:gd name="connsiteY11" fmla="*/ 383062 h 383062"/>
                <a:gd name="connsiteX12" fmla="*/ 0 w 373930"/>
                <a:gd name="connsiteY12" fmla="*/ 0 h 383062"/>
                <a:gd name="connsiteX13" fmla="*/ 183541 w 373930"/>
                <a:gd name="connsiteY13" fmla="*/ 182171 h 383062"/>
                <a:gd name="connsiteX14" fmla="*/ 232851 w 373930"/>
                <a:gd name="connsiteY14" fmla="*/ 144733 h 383062"/>
                <a:gd name="connsiteX15" fmla="*/ 232851 w 373930"/>
                <a:gd name="connsiteY15" fmla="*/ 143820 h 383062"/>
                <a:gd name="connsiteX16" fmla="*/ 183998 w 373930"/>
                <a:gd name="connsiteY16" fmla="*/ 107294 h 383062"/>
                <a:gd name="connsiteX17" fmla="*/ 128296 w 373930"/>
                <a:gd name="connsiteY17" fmla="*/ 107294 h 383062"/>
                <a:gd name="connsiteX18" fmla="*/ 128296 w 373930"/>
                <a:gd name="connsiteY18" fmla="*/ 182171 h 383062"/>
                <a:gd name="connsiteX19" fmla="*/ 183541 w 373930"/>
                <a:gd name="connsiteY19" fmla="*/ 182171 h 38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3930" h="383062">
                  <a:moveTo>
                    <a:pt x="0" y="0"/>
                  </a:moveTo>
                  <a:lnTo>
                    <a:pt x="187194" y="0"/>
                  </a:lnTo>
                  <a:cubicBezTo>
                    <a:pt x="255223" y="0"/>
                    <a:pt x="298597" y="16893"/>
                    <a:pt x="325078" y="43831"/>
                  </a:cubicBezTo>
                  <a:cubicBezTo>
                    <a:pt x="347906" y="66659"/>
                    <a:pt x="360234" y="95423"/>
                    <a:pt x="360234" y="134688"/>
                  </a:cubicBezTo>
                  <a:lnTo>
                    <a:pt x="360234" y="135601"/>
                  </a:lnTo>
                  <a:cubicBezTo>
                    <a:pt x="360234" y="191303"/>
                    <a:pt x="331013" y="230111"/>
                    <a:pt x="284443" y="252940"/>
                  </a:cubicBezTo>
                  <a:lnTo>
                    <a:pt x="373931" y="383062"/>
                  </a:lnTo>
                  <a:lnTo>
                    <a:pt x="227828" y="383062"/>
                  </a:lnTo>
                  <a:lnTo>
                    <a:pt x="155690" y="273485"/>
                  </a:lnTo>
                  <a:lnTo>
                    <a:pt x="128296" y="273485"/>
                  </a:lnTo>
                  <a:lnTo>
                    <a:pt x="128296" y="383062"/>
                  </a:lnTo>
                  <a:lnTo>
                    <a:pt x="0" y="383062"/>
                  </a:lnTo>
                  <a:lnTo>
                    <a:pt x="0" y="0"/>
                  </a:lnTo>
                  <a:close/>
                  <a:moveTo>
                    <a:pt x="183541" y="182171"/>
                  </a:moveTo>
                  <a:cubicBezTo>
                    <a:pt x="214131" y="182171"/>
                    <a:pt x="232851" y="168474"/>
                    <a:pt x="232851" y="144733"/>
                  </a:cubicBezTo>
                  <a:lnTo>
                    <a:pt x="232851" y="143820"/>
                  </a:lnTo>
                  <a:cubicBezTo>
                    <a:pt x="232851" y="119165"/>
                    <a:pt x="213675" y="107294"/>
                    <a:pt x="183998" y="107294"/>
                  </a:cubicBezTo>
                  <a:lnTo>
                    <a:pt x="128296" y="107294"/>
                  </a:lnTo>
                  <a:lnTo>
                    <a:pt x="128296" y="182171"/>
                  </a:lnTo>
                  <a:lnTo>
                    <a:pt x="183541" y="182171"/>
                  </a:ln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0E25D0A-9A48-A5A3-2D72-63507135781C}"/>
                </a:ext>
              </a:extLst>
            </p:cNvPr>
            <p:cNvSpPr/>
            <p:nvPr/>
          </p:nvSpPr>
          <p:spPr>
            <a:xfrm>
              <a:off x="4819002" y="2083830"/>
              <a:ext cx="383518" cy="383518"/>
            </a:xfrm>
            <a:custGeom>
              <a:avLst/>
              <a:gdLst>
                <a:gd name="connsiteX0" fmla="*/ 0 w 383518"/>
                <a:gd name="connsiteY0" fmla="*/ 0 h 383518"/>
                <a:gd name="connsiteX1" fmla="*/ 120078 w 383518"/>
                <a:gd name="connsiteY1" fmla="*/ 0 h 383518"/>
                <a:gd name="connsiteX2" fmla="*/ 256592 w 383518"/>
                <a:gd name="connsiteY2" fmla="*/ 169387 h 383518"/>
                <a:gd name="connsiteX3" fmla="*/ 256592 w 383518"/>
                <a:gd name="connsiteY3" fmla="*/ 0 h 383518"/>
                <a:gd name="connsiteX4" fmla="*/ 383519 w 383518"/>
                <a:gd name="connsiteY4" fmla="*/ 0 h 383518"/>
                <a:gd name="connsiteX5" fmla="*/ 383519 w 383518"/>
                <a:gd name="connsiteY5" fmla="*/ 383519 h 383518"/>
                <a:gd name="connsiteX6" fmla="*/ 269833 w 383518"/>
                <a:gd name="connsiteY6" fmla="*/ 383519 h 383518"/>
                <a:gd name="connsiteX7" fmla="*/ 127383 w 383518"/>
                <a:gd name="connsiteY7" fmla="*/ 206826 h 383518"/>
                <a:gd name="connsiteX8" fmla="*/ 127383 w 383518"/>
                <a:gd name="connsiteY8" fmla="*/ 383519 h 383518"/>
                <a:gd name="connsiteX9" fmla="*/ 457 w 383518"/>
                <a:gd name="connsiteY9" fmla="*/ 383519 h 383518"/>
                <a:gd name="connsiteX10" fmla="*/ 457 w 383518"/>
                <a:gd name="connsiteY10" fmla="*/ 0 h 3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3518" h="383518">
                  <a:moveTo>
                    <a:pt x="0" y="0"/>
                  </a:moveTo>
                  <a:lnTo>
                    <a:pt x="120078" y="0"/>
                  </a:lnTo>
                  <a:lnTo>
                    <a:pt x="256592" y="169387"/>
                  </a:lnTo>
                  <a:lnTo>
                    <a:pt x="256592" y="0"/>
                  </a:lnTo>
                  <a:lnTo>
                    <a:pt x="383519" y="0"/>
                  </a:lnTo>
                  <a:lnTo>
                    <a:pt x="383519" y="383519"/>
                  </a:lnTo>
                  <a:lnTo>
                    <a:pt x="269833" y="383519"/>
                  </a:lnTo>
                  <a:lnTo>
                    <a:pt x="127383" y="206826"/>
                  </a:lnTo>
                  <a:lnTo>
                    <a:pt x="127383" y="383519"/>
                  </a:lnTo>
                  <a:lnTo>
                    <a:pt x="457" y="383519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AC53543-7D5E-D6B7-F2EA-B366477AF59E}"/>
                </a:ext>
              </a:extLst>
            </p:cNvPr>
            <p:cNvSpPr/>
            <p:nvPr/>
          </p:nvSpPr>
          <p:spPr>
            <a:xfrm>
              <a:off x="5246352" y="2083830"/>
              <a:ext cx="308641" cy="383518"/>
            </a:xfrm>
            <a:custGeom>
              <a:avLst/>
              <a:gdLst>
                <a:gd name="connsiteX0" fmla="*/ 0 w 308641"/>
                <a:gd name="connsiteY0" fmla="*/ 0 h 383518"/>
                <a:gd name="connsiteX1" fmla="*/ 128296 w 308641"/>
                <a:gd name="connsiteY1" fmla="*/ 0 h 383518"/>
                <a:gd name="connsiteX2" fmla="*/ 128296 w 308641"/>
                <a:gd name="connsiteY2" fmla="*/ 273942 h 383518"/>
                <a:gd name="connsiteX3" fmla="*/ 308641 w 308641"/>
                <a:gd name="connsiteY3" fmla="*/ 273942 h 383518"/>
                <a:gd name="connsiteX4" fmla="*/ 308641 w 308641"/>
                <a:gd name="connsiteY4" fmla="*/ 383519 h 383518"/>
                <a:gd name="connsiteX5" fmla="*/ 457 w 308641"/>
                <a:gd name="connsiteY5" fmla="*/ 383519 h 383518"/>
                <a:gd name="connsiteX6" fmla="*/ 457 w 308641"/>
                <a:gd name="connsiteY6" fmla="*/ 0 h 3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41" h="383518">
                  <a:moveTo>
                    <a:pt x="0" y="0"/>
                  </a:moveTo>
                  <a:lnTo>
                    <a:pt x="128296" y="0"/>
                  </a:lnTo>
                  <a:lnTo>
                    <a:pt x="128296" y="273942"/>
                  </a:lnTo>
                  <a:lnTo>
                    <a:pt x="308641" y="273942"/>
                  </a:lnTo>
                  <a:lnTo>
                    <a:pt x="308641" y="383519"/>
                  </a:lnTo>
                  <a:lnTo>
                    <a:pt x="457" y="383519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320A111-D238-A4FF-8957-F826454140F1}"/>
                </a:ext>
              </a:extLst>
            </p:cNvPr>
            <p:cNvSpPr/>
            <p:nvPr/>
          </p:nvSpPr>
          <p:spPr>
            <a:xfrm>
              <a:off x="5617999" y="2083830"/>
              <a:ext cx="318685" cy="383518"/>
            </a:xfrm>
            <a:custGeom>
              <a:avLst/>
              <a:gdLst>
                <a:gd name="connsiteX0" fmla="*/ 0 w 318685"/>
                <a:gd name="connsiteY0" fmla="*/ 0 h 383518"/>
                <a:gd name="connsiteX1" fmla="*/ 26938 w 318685"/>
                <a:gd name="connsiteY1" fmla="*/ 0 h 383518"/>
                <a:gd name="connsiteX2" fmla="*/ 291291 w 318685"/>
                <a:gd name="connsiteY2" fmla="*/ 333296 h 383518"/>
                <a:gd name="connsiteX3" fmla="*/ 291291 w 318685"/>
                <a:gd name="connsiteY3" fmla="*/ 0 h 383518"/>
                <a:gd name="connsiteX4" fmla="*/ 318686 w 318685"/>
                <a:gd name="connsiteY4" fmla="*/ 0 h 383518"/>
                <a:gd name="connsiteX5" fmla="*/ 318686 w 318685"/>
                <a:gd name="connsiteY5" fmla="*/ 383519 h 383518"/>
                <a:gd name="connsiteX6" fmla="*/ 297227 w 318685"/>
                <a:gd name="connsiteY6" fmla="*/ 383519 h 383518"/>
                <a:gd name="connsiteX7" fmla="*/ 27394 w 318685"/>
                <a:gd name="connsiteY7" fmla="*/ 42918 h 383518"/>
                <a:gd name="connsiteX8" fmla="*/ 27394 w 318685"/>
                <a:gd name="connsiteY8" fmla="*/ 383519 h 383518"/>
                <a:gd name="connsiteX9" fmla="*/ 0 w 318685"/>
                <a:gd name="connsiteY9" fmla="*/ 383519 h 383518"/>
                <a:gd name="connsiteX10" fmla="*/ 0 w 318685"/>
                <a:gd name="connsiteY10" fmla="*/ 0 h 3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685" h="383518">
                  <a:moveTo>
                    <a:pt x="0" y="0"/>
                  </a:moveTo>
                  <a:lnTo>
                    <a:pt x="26938" y="0"/>
                  </a:lnTo>
                  <a:lnTo>
                    <a:pt x="291291" y="333296"/>
                  </a:lnTo>
                  <a:lnTo>
                    <a:pt x="291291" y="0"/>
                  </a:lnTo>
                  <a:lnTo>
                    <a:pt x="318686" y="0"/>
                  </a:lnTo>
                  <a:lnTo>
                    <a:pt x="318686" y="383519"/>
                  </a:lnTo>
                  <a:lnTo>
                    <a:pt x="297227" y="383519"/>
                  </a:lnTo>
                  <a:lnTo>
                    <a:pt x="27394" y="42918"/>
                  </a:lnTo>
                  <a:lnTo>
                    <a:pt x="27394" y="383519"/>
                  </a:lnTo>
                  <a:lnTo>
                    <a:pt x="0" y="3835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A264C8-3AF4-9B64-4B0A-734524EDF21F}"/>
                </a:ext>
              </a:extLst>
            </p:cNvPr>
            <p:cNvSpPr/>
            <p:nvPr/>
          </p:nvSpPr>
          <p:spPr>
            <a:xfrm>
              <a:off x="6033478" y="2077895"/>
              <a:ext cx="342883" cy="395846"/>
            </a:xfrm>
            <a:custGeom>
              <a:avLst/>
              <a:gdLst>
                <a:gd name="connsiteX0" fmla="*/ 0 w 342883"/>
                <a:gd name="connsiteY0" fmla="*/ 199065 h 395846"/>
                <a:gd name="connsiteX1" fmla="*/ 0 w 342883"/>
                <a:gd name="connsiteY1" fmla="*/ 198151 h 395846"/>
                <a:gd name="connsiteX2" fmla="*/ 191759 w 342883"/>
                <a:gd name="connsiteY2" fmla="*/ 0 h 395846"/>
                <a:gd name="connsiteX3" fmla="*/ 340601 w 342883"/>
                <a:gd name="connsiteY3" fmla="*/ 61180 h 395846"/>
                <a:gd name="connsiteX4" fmla="*/ 320512 w 342883"/>
                <a:gd name="connsiteY4" fmla="*/ 82183 h 395846"/>
                <a:gd name="connsiteX5" fmla="*/ 191303 w 342883"/>
                <a:gd name="connsiteY5" fmla="*/ 25568 h 395846"/>
                <a:gd name="connsiteX6" fmla="*/ 29677 w 342883"/>
                <a:gd name="connsiteY6" fmla="*/ 196782 h 395846"/>
                <a:gd name="connsiteX7" fmla="*/ 29677 w 342883"/>
                <a:gd name="connsiteY7" fmla="*/ 197695 h 395846"/>
                <a:gd name="connsiteX8" fmla="*/ 191759 w 342883"/>
                <a:gd name="connsiteY8" fmla="*/ 370278 h 395846"/>
                <a:gd name="connsiteX9" fmla="*/ 323708 w 342883"/>
                <a:gd name="connsiteY9" fmla="*/ 310468 h 395846"/>
                <a:gd name="connsiteX10" fmla="*/ 342884 w 342883"/>
                <a:gd name="connsiteY10" fmla="*/ 329187 h 395846"/>
                <a:gd name="connsiteX11" fmla="*/ 190846 w 342883"/>
                <a:gd name="connsiteY11" fmla="*/ 395846 h 395846"/>
                <a:gd name="connsiteX12" fmla="*/ 456 w 342883"/>
                <a:gd name="connsiteY12" fmla="*/ 198608 h 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883" h="395846">
                  <a:moveTo>
                    <a:pt x="0" y="199065"/>
                  </a:moveTo>
                  <a:lnTo>
                    <a:pt x="0" y="198151"/>
                  </a:lnTo>
                  <a:cubicBezTo>
                    <a:pt x="0" y="89944"/>
                    <a:pt x="80813" y="0"/>
                    <a:pt x="191759" y="0"/>
                  </a:cubicBezTo>
                  <a:cubicBezTo>
                    <a:pt x="260245" y="0"/>
                    <a:pt x="301336" y="25111"/>
                    <a:pt x="340601" y="61180"/>
                  </a:cubicBezTo>
                  <a:lnTo>
                    <a:pt x="320512" y="82183"/>
                  </a:lnTo>
                  <a:cubicBezTo>
                    <a:pt x="287182" y="49766"/>
                    <a:pt x="248831" y="25568"/>
                    <a:pt x="191303" y="25568"/>
                  </a:cubicBezTo>
                  <a:cubicBezTo>
                    <a:pt x="99076" y="25568"/>
                    <a:pt x="29677" y="100445"/>
                    <a:pt x="29677" y="196782"/>
                  </a:cubicBezTo>
                  <a:lnTo>
                    <a:pt x="29677" y="197695"/>
                  </a:lnTo>
                  <a:cubicBezTo>
                    <a:pt x="29677" y="294488"/>
                    <a:pt x="100445" y="370278"/>
                    <a:pt x="191759" y="370278"/>
                  </a:cubicBezTo>
                  <a:cubicBezTo>
                    <a:pt x="247004" y="370278"/>
                    <a:pt x="284899" y="348819"/>
                    <a:pt x="323708" y="310468"/>
                  </a:cubicBezTo>
                  <a:lnTo>
                    <a:pt x="342884" y="329187"/>
                  </a:lnTo>
                  <a:cubicBezTo>
                    <a:pt x="302249" y="369365"/>
                    <a:pt x="258418" y="395846"/>
                    <a:pt x="190846" y="395846"/>
                  </a:cubicBezTo>
                  <a:cubicBezTo>
                    <a:pt x="81269" y="395846"/>
                    <a:pt x="456" y="308641"/>
                    <a:pt x="456" y="198608"/>
                  </a:cubicBezTo>
                  <a:close/>
                </a:path>
              </a:pathLst>
            </a:custGeom>
            <a:grpFill/>
            <a:ln w="45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1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1EE35ED-0E78-4B42-B954-FB6A1858BD2F}"/>
              </a:ext>
            </a:extLst>
          </p:cNvPr>
          <p:cNvSpPr/>
          <p:nvPr userDrawn="1"/>
        </p:nvSpPr>
        <p:spPr>
          <a:xfrm rot="5400000">
            <a:off x="-2514119" y="2759057"/>
            <a:ext cx="6612511" cy="1061060"/>
          </a:xfrm>
          <a:prstGeom prst="homePlate">
            <a:avLst/>
          </a:prstGeom>
          <a:solidFill>
            <a:srgbClr val="C6AA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CF380B2-95B0-4DC0-9256-5950E8C58467}"/>
              </a:ext>
            </a:extLst>
          </p:cNvPr>
          <p:cNvSpPr/>
          <p:nvPr userDrawn="1"/>
        </p:nvSpPr>
        <p:spPr>
          <a:xfrm rot="5400000">
            <a:off x="-2577318" y="2757448"/>
            <a:ext cx="6612512" cy="1061060"/>
          </a:xfrm>
          <a:prstGeom prst="homePlate">
            <a:avLst/>
          </a:prstGeom>
          <a:solidFill>
            <a:srgbClr val="0028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78747" y="673956"/>
            <a:ext cx="10613253" cy="27432"/>
          </a:xfrm>
          <a:prstGeom prst="rect">
            <a:avLst/>
          </a:prstGeom>
          <a:solidFill>
            <a:srgbClr val="C6A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C9ED-614D-4BDB-AFC0-983634E37988}"/>
              </a:ext>
            </a:extLst>
          </p:cNvPr>
          <p:cNvSpPr txBox="1"/>
          <p:nvPr userDrawn="1"/>
        </p:nvSpPr>
        <p:spPr>
          <a:xfrm>
            <a:off x="3984416" y="6575661"/>
            <a:ext cx="8009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Columbia Southern University | 21982 University Lane | Orange Beach, AL 36561 | www.ColumbiaSouthern.edu</a:t>
            </a:r>
          </a:p>
        </p:txBody>
      </p:sp>
      <p:pic>
        <p:nvPicPr>
          <p:cNvPr id="16" name="Picture 15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0EE0ED41-0A1B-469B-8F26-EA4DF9A05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" y="15000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3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1354969" y="698521"/>
            <a:ext cx="10613253" cy="45719"/>
          </a:xfrm>
          <a:prstGeom prst="rect">
            <a:avLst/>
          </a:prstGeom>
          <a:solidFill>
            <a:srgbClr val="C6A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02" y="6574235"/>
            <a:ext cx="2751215" cy="22068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3298" y="6579258"/>
            <a:ext cx="2743200" cy="219855"/>
          </a:xfrm>
        </p:spPr>
        <p:txBody>
          <a:bodyPr/>
          <a:lstStyle>
            <a:lvl1pPr>
              <a:defRPr sz="1000">
                <a:solidFill>
                  <a:srgbClr val="002855"/>
                </a:solidFill>
              </a:defRPr>
            </a:lvl1pPr>
          </a:lstStyle>
          <a:p>
            <a:fld id="{2D4FA6C8-9B97-4F3F-BAF0-C85DF2D58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C4C9ED-614D-4BDB-AFC0-983634E37988}"/>
              </a:ext>
            </a:extLst>
          </p:cNvPr>
          <p:cNvSpPr txBox="1"/>
          <p:nvPr userDrawn="1"/>
        </p:nvSpPr>
        <p:spPr>
          <a:xfrm>
            <a:off x="2768600" y="6541377"/>
            <a:ext cx="658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| 21982 University Lane | Orange Beach, AL 36561 | www.ColumbiaSouthern.edu</a:t>
            </a:r>
          </a:p>
        </p:txBody>
      </p:sp>
      <p:pic>
        <p:nvPicPr>
          <p:cNvPr id="14" name="Picture 13" descr="A picture containing candelabrum&#10;&#10;Description automatically generated">
            <a:extLst>
              <a:ext uri="{FF2B5EF4-FFF2-40B4-BE49-F238E27FC236}">
                <a16:creationId xmlns:a16="http://schemas.microsoft.com/office/drawing/2014/main" id="{B4345809-1F2F-4613-9A09-8A2255D0D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3" y="99163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5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6BE22-8C0B-4E7E-A522-E8227A01D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00AA1-8843-4DFC-A302-B16746008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CC55D-1BD4-4720-9D08-4C6AF689F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AB57-1840-40AC-88C8-37F629FF169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3A6C7-F32D-401C-A687-F04E1A0B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A616E-B8E2-4F8E-B469-FA581C89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4F0A-6567-454B-AF67-E7A43DC4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0" r:id="rId2"/>
    <p:sldLayoutId id="2147483693" r:id="rId3"/>
    <p:sldLayoutId id="2147483694" r:id="rId4"/>
    <p:sldLayoutId id="2147483695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A863F-BDD3-E51E-7A0A-B5F77121FC6E}"/>
              </a:ext>
            </a:extLst>
          </p:cNvPr>
          <p:cNvSpPr txBox="1"/>
          <p:nvPr/>
        </p:nvSpPr>
        <p:spPr>
          <a:xfrm>
            <a:off x="673240" y="1874095"/>
            <a:ext cx="4109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>
                <a:solidFill>
                  <a:srgbClr val="002855"/>
                </a:solidFill>
              </a:rPr>
              <a:t>Challenges and Strategies for Recruiting Online Students</a:t>
            </a:r>
          </a:p>
          <a:p>
            <a:endParaRPr lang="en-US" sz="3600" cap="small" dirty="0">
              <a:solidFill>
                <a:srgbClr val="002855"/>
              </a:solidFill>
            </a:endParaRPr>
          </a:p>
          <a:p>
            <a:r>
              <a:rPr lang="en-US" sz="2000" cap="small" dirty="0">
                <a:solidFill>
                  <a:srgbClr val="002855"/>
                </a:solidFill>
              </a:rPr>
              <a:t>Cindy Chiribao</a:t>
            </a:r>
          </a:p>
          <a:p>
            <a:r>
              <a:rPr lang="en-US" sz="2000" i="1" cap="small" dirty="0">
                <a:solidFill>
                  <a:srgbClr val="002855"/>
                </a:solidFill>
              </a:rPr>
              <a:t>Associate Vice President, Admissions</a:t>
            </a:r>
          </a:p>
        </p:txBody>
      </p:sp>
    </p:spTree>
    <p:extLst>
      <p:ext uri="{BB962C8B-B14F-4D97-AF65-F5344CB8AC3E}">
        <p14:creationId xmlns:p14="http://schemas.microsoft.com/office/powerpoint/2010/main" val="390439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EB1664-252C-4C8B-03A1-B15ED07A7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" t="2059" r="1291" b="3902"/>
          <a:stretch/>
        </p:blipFill>
        <p:spPr>
          <a:xfrm>
            <a:off x="2099135" y="3685946"/>
            <a:ext cx="4451152" cy="17885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58AB07-2208-72A2-F0CE-319DCC0326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38" r="2421"/>
          <a:stretch/>
        </p:blipFill>
        <p:spPr>
          <a:xfrm>
            <a:off x="6976807" y="3685572"/>
            <a:ext cx="4457699" cy="1768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EC78B-50A4-142E-CE5E-E4067AA0AD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1" t="13677" r="1964" b="21474"/>
          <a:stretch/>
        </p:blipFill>
        <p:spPr>
          <a:xfrm>
            <a:off x="6976807" y="1021975"/>
            <a:ext cx="4457699" cy="1774006"/>
          </a:xfrm>
          <a:prstGeom prst="rect">
            <a:avLst/>
          </a:prstGeom>
          <a:effectLst/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27C2E7D-6CA3-DECE-4DFA-2E507B24AE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34524" r="19310" b="28855"/>
          <a:stretch/>
        </p:blipFill>
        <p:spPr>
          <a:xfrm>
            <a:off x="2099135" y="1021975"/>
            <a:ext cx="4457699" cy="1793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792DB6-99A3-4719-B825-4A1D72AF9307}"/>
              </a:ext>
            </a:extLst>
          </p:cNvPr>
          <p:cNvSpPr txBox="1"/>
          <p:nvPr/>
        </p:nvSpPr>
        <p:spPr>
          <a:xfrm>
            <a:off x="1578747" y="83775"/>
            <a:ext cx="1041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cap="small" dirty="0">
                <a:solidFill>
                  <a:srgbClr val="002855"/>
                </a:solidFill>
              </a:rPr>
              <a:t>Importance of Admissions Interactions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251AF-AFDA-D183-06C2-F742FC4AE0C6}"/>
              </a:ext>
            </a:extLst>
          </p:cNvPr>
          <p:cNvSpPr/>
          <p:nvPr/>
        </p:nvSpPr>
        <p:spPr>
          <a:xfrm>
            <a:off x="2099135" y="2814690"/>
            <a:ext cx="4457699" cy="104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471AD5-A761-763D-24FD-0959268C0F64}"/>
              </a:ext>
            </a:extLst>
          </p:cNvPr>
          <p:cNvSpPr txBox="1"/>
          <p:nvPr/>
        </p:nvSpPr>
        <p:spPr>
          <a:xfrm>
            <a:off x="2974528" y="2938850"/>
            <a:ext cx="360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Recruitment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5E52D3-745B-38BD-FC27-2D997E45A274}"/>
              </a:ext>
            </a:extLst>
          </p:cNvPr>
          <p:cNvSpPr txBox="1"/>
          <p:nvPr/>
        </p:nvSpPr>
        <p:spPr>
          <a:xfrm>
            <a:off x="3044908" y="5551435"/>
            <a:ext cx="350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Personalized Guidance &amp; Relationship Building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4FA629-32D3-FA84-F019-5904A7298DAD}"/>
              </a:ext>
            </a:extLst>
          </p:cNvPr>
          <p:cNvSpPr/>
          <p:nvPr/>
        </p:nvSpPr>
        <p:spPr>
          <a:xfrm>
            <a:off x="6976807" y="2795981"/>
            <a:ext cx="4457699" cy="110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5F2E12-0EDB-36D2-8DBF-7AC5235F378F}"/>
              </a:ext>
            </a:extLst>
          </p:cNvPr>
          <p:cNvSpPr txBox="1"/>
          <p:nvPr/>
        </p:nvSpPr>
        <p:spPr>
          <a:xfrm>
            <a:off x="7819100" y="2938850"/>
            <a:ext cx="350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Information Sharing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51082D-E6E8-C74F-A232-AD9CAE4DA51E}"/>
              </a:ext>
            </a:extLst>
          </p:cNvPr>
          <p:cNvSpPr txBox="1"/>
          <p:nvPr/>
        </p:nvSpPr>
        <p:spPr>
          <a:xfrm>
            <a:off x="7819100" y="5591707"/>
            <a:ext cx="3504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Enrollment Decisions</a:t>
            </a:r>
          </a:p>
        </p:txBody>
      </p:sp>
      <p:pic>
        <p:nvPicPr>
          <p:cNvPr id="13" name="Graphic 12" descr="Users with solid fill">
            <a:extLst>
              <a:ext uri="{FF2B5EF4-FFF2-40B4-BE49-F238E27FC236}">
                <a16:creationId xmlns:a16="http://schemas.microsoft.com/office/drawing/2014/main" id="{147A7BFB-7A36-8043-C332-6886E3B741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58362" y="2858093"/>
            <a:ext cx="731520" cy="731520"/>
          </a:xfrm>
          <a:prstGeom prst="rect">
            <a:avLst/>
          </a:prstGeom>
        </p:spPr>
      </p:pic>
      <p:pic>
        <p:nvPicPr>
          <p:cNvPr id="15" name="Graphic 14" descr="Chat with solid fill">
            <a:extLst>
              <a:ext uri="{FF2B5EF4-FFF2-40B4-BE49-F238E27FC236}">
                <a16:creationId xmlns:a16="http://schemas.microsoft.com/office/drawing/2014/main" id="{45DDBD6F-8FCC-09C5-CE37-25E2A2949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02934" y="2834700"/>
            <a:ext cx="731520" cy="731520"/>
          </a:xfrm>
          <a:prstGeom prst="rect">
            <a:avLst/>
          </a:prstGeom>
        </p:spPr>
      </p:pic>
      <p:pic>
        <p:nvPicPr>
          <p:cNvPr id="7" name="Graphic 6" descr="Handshake with solid fill">
            <a:extLst>
              <a:ext uri="{FF2B5EF4-FFF2-40B4-BE49-F238E27FC236}">
                <a16:creationId xmlns:a16="http://schemas.microsoft.com/office/drawing/2014/main" id="{540D5EB3-34AD-22C2-D0BB-CC09322694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2934" y="5496665"/>
            <a:ext cx="731520" cy="731520"/>
          </a:xfrm>
          <a:prstGeom prst="rect">
            <a:avLst/>
          </a:prstGeom>
        </p:spPr>
      </p:pic>
      <p:pic>
        <p:nvPicPr>
          <p:cNvPr id="23" name="Graphic 22" descr="Boardroom with solid fill">
            <a:extLst>
              <a:ext uri="{FF2B5EF4-FFF2-40B4-BE49-F238E27FC236}">
                <a16:creationId xmlns:a16="http://schemas.microsoft.com/office/drawing/2014/main" id="{8AD3C248-EB98-C745-281E-C0F3E1B614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29265" y="5492727"/>
            <a:ext cx="830997" cy="830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1D6774-A3D0-1712-7181-60D8A8DD7944}"/>
              </a:ext>
            </a:extLst>
          </p:cNvPr>
          <p:cNvSpPr/>
          <p:nvPr/>
        </p:nvSpPr>
        <p:spPr>
          <a:xfrm>
            <a:off x="2099135" y="5474458"/>
            <a:ext cx="4457699" cy="104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E8EC1A-66FC-7014-BC51-4A50227F4DAB}"/>
              </a:ext>
            </a:extLst>
          </p:cNvPr>
          <p:cNvSpPr/>
          <p:nvPr/>
        </p:nvSpPr>
        <p:spPr>
          <a:xfrm>
            <a:off x="6976807" y="5455749"/>
            <a:ext cx="4462272" cy="110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19536A-F612-EA95-B3B0-4BDB75805E1D}"/>
              </a:ext>
            </a:extLst>
          </p:cNvPr>
          <p:cNvSpPr txBox="1"/>
          <p:nvPr/>
        </p:nvSpPr>
        <p:spPr>
          <a:xfrm>
            <a:off x="1578747" y="83775"/>
            <a:ext cx="1041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cap="small" dirty="0">
                <a:solidFill>
                  <a:srgbClr val="002855"/>
                </a:solidFill>
              </a:rPr>
              <a:t>Challenges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82BE2C-65EB-CB84-B858-3D283A956D0A}"/>
              </a:ext>
            </a:extLst>
          </p:cNvPr>
          <p:cNvGrpSpPr/>
          <p:nvPr/>
        </p:nvGrpSpPr>
        <p:grpSpPr>
          <a:xfrm>
            <a:off x="1784351" y="1198175"/>
            <a:ext cx="9947361" cy="1432160"/>
            <a:chOff x="1803401" y="1198175"/>
            <a:chExt cx="9947361" cy="1432160"/>
          </a:xfrm>
        </p:grpSpPr>
        <p:pic>
          <p:nvPicPr>
            <p:cNvPr id="28" name="Picture 27" descr="Analogue wall clock">
              <a:extLst>
                <a:ext uri="{FF2B5EF4-FFF2-40B4-BE49-F238E27FC236}">
                  <a16:creationId xmlns:a16="http://schemas.microsoft.com/office/drawing/2014/main" id="{D6A59088-8F01-D7D7-3569-7AF7C5075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44" y="1198175"/>
              <a:ext cx="2151918" cy="14321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AD520D-20FD-4396-C5D1-CCF3DAF847B1}"/>
                </a:ext>
              </a:extLst>
            </p:cNvPr>
            <p:cNvSpPr txBox="1"/>
            <p:nvPr/>
          </p:nvSpPr>
          <p:spPr>
            <a:xfrm>
              <a:off x="1803401" y="1498756"/>
              <a:ext cx="7658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/>
                  </a:solidFill>
                </a:rPr>
                <a:t>Around-The-Clock World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292BD2F-BF66-46B2-E2F0-AF44AA213C1F}"/>
              </a:ext>
            </a:extLst>
          </p:cNvPr>
          <p:cNvGrpSpPr/>
          <p:nvPr/>
        </p:nvGrpSpPr>
        <p:grpSpPr>
          <a:xfrm>
            <a:off x="1784351" y="2984273"/>
            <a:ext cx="9947360" cy="1424592"/>
            <a:chOff x="1803401" y="2984273"/>
            <a:chExt cx="9947360" cy="1424592"/>
          </a:xfrm>
        </p:grpSpPr>
        <p:pic>
          <p:nvPicPr>
            <p:cNvPr id="27" name="Picture 26" descr="Room of identical cubicles">
              <a:extLst>
                <a:ext uri="{FF2B5EF4-FFF2-40B4-BE49-F238E27FC236}">
                  <a16:creationId xmlns:a16="http://schemas.microsoft.com/office/drawing/2014/main" id="{5E493F23-0D15-0A34-2623-221487429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32"/>
            <a:stretch/>
          </p:blipFill>
          <p:spPr>
            <a:xfrm>
              <a:off x="9598844" y="2984273"/>
              <a:ext cx="2151917" cy="14245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36CCAE-1969-95A1-71E6-C0DB4DAC3070}"/>
                </a:ext>
              </a:extLst>
            </p:cNvPr>
            <p:cNvSpPr txBox="1"/>
            <p:nvPr/>
          </p:nvSpPr>
          <p:spPr>
            <a:xfrm>
              <a:off x="1803401" y="3281070"/>
              <a:ext cx="7658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</a:rPr>
                <a:t>Limited Resources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61FBF7-D3C6-38BE-CF75-A9ACBB183C9C}"/>
              </a:ext>
            </a:extLst>
          </p:cNvPr>
          <p:cNvGrpSpPr/>
          <p:nvPr/>
        </p:nvGrpSpPr>
        <p:grpSpPr>
          <a:xfrm>
            <a:off x="1784351" y="4625980"/>
            <a:ext cx="9947361" cy="1508105"/>
            <a:chOff x="1803401" y="4625980"/>
            <a:chExt cx="9947361" cy="1508105"/>
          </a:xfrm>
        </p:grpSpPr>
        <p:pic>
          <p:nvPicPr>
            <p:cNvPr id="26" name="Picture 25" descr="Scales of justice on blue background">
              <a:extLst>
                <a:ext uri="{FF2B5EF4-FFF2-40B4-BE49-F238E27FC236}">
                  <a16:creationId xmlns:a16="http://schemas.microsoft.com/office/drawing/2014/main" id="{1B71EBA6-942D-1F78-6077-94D98DAFA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44" y="4685546"/>
              <a:ext cx="2151918" cy="14346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B44DE4-4420-4853-EABE-2DD8894CD957}"/>
                </a:ext>
              </a:extLst>
            </p:cNvPr>
            <p:cNvSpPr txBox="1"/>
            <p:nvPr/>
          </p:nvSpPr>
          <p:spPr>
            <a:xfrm>
              <a:off x="1803401" y="4625980"/>
              <a:ext cx="76581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 dirty="0">
                  <a:solidFill>
                    <a:schemeClr val="tx2"/>
                  </a:solidFill>
                </a:rPr>
                <a:t>Balancing Quick-Engagement and Subject Matter Experts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51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0F7A1-AF68-E344-B086-2F5F224F9E00}"/>
              </a:ext>
            </a:extLst>
          </p:cNvPr>
          <p:cNvSpPr txBox="1"/>
          <p:nvPr/>
        </p:nvSpPr>
        <p:spPr>
          <a:xfrm>
            <a:off x="1578747" y="83775"/>
            <a:ext cx="1041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cap="small" dirty="0">
                <a:solidFill>
                  <a:srgbClr val="002855"/>
                </a:solidFill>
              </a:rPr>
              <a:t>What Works for CSU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D6EBFC-DAC4-1A0C-F9BE-6BF6B5465DAD}"/>
              </a:ext>
            </a:extLst>
          </p:cNvPr>
          <p:cNvSpPr txBox="1"/>
          <p:nvPr/>
        </p:nvSpPr>
        <p:spPr>
          <a:xfrm>
            <a:off x="2533679" y="1438177"/>
            <a:ext cx="9316121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r>
              <a:rPr lang="en-US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Personalization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9B8E751-663A-D481-73FF-2BCF9B07A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32724" y="1520576"/>
            <a:ext cx="548640" cy="5486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68543F3-33B4-4631-5B4A-12BB9088DFCE}"/>
              </a:ext>
            </a:extLst>
          </p:cNvPr>
          <p:cNvSpPr txBox="1"/>
          <p:nvPr/>
        </p:nvSpPr>
        <p:spPr>
          <a:xfrm>
            <a:off x="2533679" y="2203512"/>
            <a:ext cx="9316121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Clr>
                <a:schemeClr val="accent2">
                  <a:lumMod val="75000"/>
                </a:schemeClr>
              </a:buClr>
            </a:pPr>
            <a:r>
              <a:rPr lang="en-US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Service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F42D24F-2B3B-E9F2-60CC-5A852AE27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832724" y="2285911"/>
            <a:ext cx="548640" cy="548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91EBCC4-6F2D-6851-CFBA-D86BA95F39EE}"/>
              </a:ext>
            </a:extLst>
          </p:cNvPr>
          <p:cNvSpPr txBox="1"/>
          <p:nvPr/>
        </p:nvSpPr>
        <p:spPr>
          <a:xfrm>
            <a:off x="2533679" y="2969890"/>
            <a:ext cx="9316121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</a:pPr>
            <a:r>
              <a:rPr lang="en-US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Admission Timeline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487C649-A216-AA9D-F9C8-48DB0907B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832724" y="3052289"/>
            <a:ext cx="548640" cy="5486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B27429-8F11-AF09-C986-7B2C29AFA7FB}"/>
              </a:ext>
            </a:extLst>
          </p:cNvPr>
          <p:cNvSpPr txBox="1"/>
          <p:nvPr/>
        </p:nvSpPr>
        <p:spPr>
          <a:xfrm>
            <a:off x="2533679" y="3728902"/>
            <a:ext cx="9316121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Clr>
                <a:schemeClr val="accent2">
                  <a:lumMod val="75000"/>
                </a:schemeClr>
              </a:buClr>
            </a:pPr>
            <a:r>
              <a:rPr lang="en-US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Multichannel Engagement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46B8B5E-8E05-EA40-243C-8960F09C7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832724" y="3811301"/>
            <a:ext cx="548640" cy="5486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E4A5D29-AAAF-395E-70AA-4CE0ECC9F564}"/>
              </a:ext>
            </a:extLst>
          </p:cNvPr>
          <p:cNvSpPr txBox="1"/>
          <p:nvPr/>
        </p:nvSpPr>
        <p:spPr>
          <a:xfrm>
            <a:off x="2533679" y="4484623"/>
            <a:ext cx="9316121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Clr>
                <a:schemeClr val="accent2">
                  <a:lumMod val="75000"/>
                </a:schemeClr>
              </a:buClr>
            </a:pPr>
            <a:r>
              <a:rPr lang="en-US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Self-Serve Portal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6FC94D50-36EE-34BA-0DE3-82599B9B94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832724" y="456702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6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44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6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8 Branding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002855"/>
      </a:accent1>
      <a:accent2>
        <a:srgbClr val="C6AA76"/>
      </a:accent2>
      <a:accent3>
        <a:srgbClr val="7FA9AE"/>
      </a:accent3>
      <a:accent4>
        <a:srgbClr val="DDE5ED"/>
      </a:accent4>
      <a:accent5>
        <a:srgbClr val="DFD1A7"/>
      </a:accent5>
      <a:accent6>
        <a:srgbClr val="1D252D"/>
      </a:accent6>
      <a:hlink>
        <a:srgbClr val="7FA9AE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54</Words>
  <Application>Microsoft Office PowerPoint</Application>
  <PresentationFormat>Widescreen</PresentationFormat>
  <Paragraphs>21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A. Grant</dc:creator>
  <cp:lastModifiedBy>Cindy Chiribao</cp:lastModifiedBy>
  <cp:revision>213</cp:revision>
  <dcterms:created xsi:type="dcterms:W3CDTF">2021-07-13T14:23:53Z</dcterms:created>
  <dcterms:modified xsi:type="dcterms:W3CDTF">2024-11-22T17:45:39Z</dcterms:modified>
</cp:coreProperties>
</file>